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653"/>
  </p:normalViewPr>
  <p:slideViewPr>
    <p:cSldViewPr snapToGrid="0" snapToObjects="1">
      <p:cViewPr>
        <p:scale>
          <a:sx n="110" d="100"/>
          <a:sy n="110" d="100"/>
        </p:scale>
        <p:origin x="44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88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85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5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0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7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00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6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4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6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E2705-87BC-BE48-9569-77608C51E64A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57EDD-9EBF-5A42-B580-95E98D61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8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3041"/>
          <a:stretch/>
        </p:blipFill>
        <p:spPr>
          <a:xfrm>
            <a:off x="1156617" y="2487729"/>
            <a:ext cx="6156703" cy="1689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69359" y="3178233"/>
            <a:ext cx="1045303" cy="375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94875" y="2531902"/>
            <a:ext cx="285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Registered members can log in by clicking here.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>
            <a:stCxn id="6" idx="1"/>
          </p:cNvCxnSpPr>
          <p:nvPr/>
        </p:nvCxnSpPr>
        <p:spPr>
          <a:xfrm flipH="1">
            <a:off x="5914663" y="2855068"/>
            <a:ext cx="2280212" cy="4620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69360" y="3599727"/>
            <a:ext cx="729205" cy="312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endCxn id="13" idx="3"/>
          </p:cNvCxnSpPr>
          <p:nvPr/>
        </p:nvCxnSpPr>
        <p:spPr>
          <a:xfrm flipH="1">
            <a:off x="5598565" y="3738623"/>
            <a:ext cx="2596311" cy="173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94876" y="3553957"/>
            <a:ext cx="285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Log-out from the site.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2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4" y="1694879"/>
            <a:ext cx="6828253" cy="31770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6066" y="3962866"/>
            <a:ext cx="6325496" cy="2326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12479" y="2406252"/>
            <a:ext cx="2853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Filter list of properties displayed by selecting options from drop-down menu or filling the form and clicking “Search”. 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>
            <a:endCxn id="5" idx="3"/>
          </p:cNvCxnSpPr>
          <p:nvPr/>
        </p:nvCxnSpPr>
        <p:spPr>
          <a:xfrm flipH="1" flipV="1">
            <a:off x="7121562" y="4079174"/>
            <a:ext cx="1290913" cy="1418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96066" y="2431228"/>
            <a:ext cx="5776856" cy="258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572923" y="2673239"/>
            <a:ext cx="1839554" cy="161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12477" y="4059684"/>
            <a:ext cx="2853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on row to view detailed property information.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80037" y="1694879"/>
            <a:ext cx="892885" cy="258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412478" y="1825285"/>
            <a:ext cx="2853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Access owner dashboard. 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6614719" y="1823971"/>
            <a:ext cx="1797758" cy="1290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5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139483"/>
            <a:ext cx="7441341" cy="3578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69786" y="2409713"/>
            <a:ext cx="770110" cy="2626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08084" y="1073635"/>
            <a:ext cx="253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“book me” to open list view of dates.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239897" y="1294765"/>
            <a:ext cx="968187" cy="12462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98241" y="2995457"/>
            <a:ext cx="1714991" cy="188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702474" y="2185823"/>
            <a:ext cx="554019" cy="9636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08084" y="1948048"/>
            <a:ext cx="2538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Weeks where the property is unavailable are displayed in red.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7688" y="3602815"/>
            <a:ext cx="1714991" cy="188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713233" y="3313355"/>
            <a:ext cx="543260" cy="4165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8084" y="3078107"/>
            <a:ext cx="2538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Weeks where the property is available are displayed in blue and are buttons. Click to make a booking request.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2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0" y="2422049"/>
            <a:ext cx="7089289" cy="1544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29184" y="2704642"/>
            <a:ext cx="501169" cy="2238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23239" y="2242977"/>
            <a:ext cx="1414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Reset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search parameters.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530353" y="2672368"/>
            <a:ext cx="892885" cy="1461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" y="2537658"/>
            <a:ext cx="7853083" cy="10027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8066" y="3130476"/>
            <a:ext cx="333488" cy="2626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07702" y="3179928"/>
            <a:ext cx="333488" cy="2132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701555" y="2537658"/>
            <a:ext cx="2857783" cy="7241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665438" y="3261803"/>
            <a:ext cx="893900" cy="162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98378" y="2300415"/>
            <a:ext cx="254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the pencil and pad to write a review.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28858" y="3048903"/>
            <a:ext cx="254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‘x’ to cancel the booking.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80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16" y="2404402"/>
            <a:ext cx="7680960" cy="15754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23651" y="2817959"/>
            <a:ext cx="1576744" cy="5849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92455" y="3402957"/>
            <a:ext cx="1030147" cy="1967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3"/>
          </p:cNvCxnSpPr>
          <p:nvPr/>
        </p:nvCxnSpPr>
        <p:spPr>
          <a:xfrm flipH="1">
            <a:off x="7500395" y="2696901"/>
            <a:ext cx="1122744" cy="4135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23139" y="2404402"/>
            <a:ext cx="254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Enter a comment in this text field.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222603" y="3319837"/>
            <a:ext cx="1400536" cy="1815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23139" y="3079791"/>
            <a:ext cx="254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a number of stars to rate the property.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19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37" y="1560583"/>
            <a:ext cx="7315200" cy="3304392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9" idx="1"/>
          </p:cNvCxnSpPr>
          <p:nvPr/>
        </p:nvCxnSpPr>
        <p:spPr>
          <a:xfrm flipH="1">
            <a:off x="6287946" y="2388902"/>
            <a:ext cx="2057400" cy="823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45346" y="1788737"/>
            <a:ext cx="2543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Edit fields to change user information, click “Update” to submit changes.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79508" y="2435068"/>
            <a:ext cx="3393969" cy="18707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71058" y="4404694"/>
            <a:ext cx="648183" cy="22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919242" y="4109089"/>
            <a:ext cx="3588150" cy="4217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07392" y="3886742"/>
            <a:ext cx="298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“Delete Account” to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cancel membership.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0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157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Vinyas Harish</dc:creator>
  <cp:lastModifiedBy>Vinyas Harish</cp:lastModifiedBy>
  <cp:revision>11</cp:revision>
  <dcterms:created xsi:type="dcterms:W3CDTF">2016-03-31T18:38:46Z</dcterms:created>
  <dcterms:modified xsi:type="dcterms:W3CDTF">2016-03-31T20:00:00Z</dcterms:modified>
</cp:coreProperties>
</file>